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93" d="100"/>
          <a:sy n="93" d="100"/>
        </p:scale>
        <p:origin x="-27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85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19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73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051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4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46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14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1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60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72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83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B85E4-56D7-4323-8F32-19DB658153CF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7B87F-6B77-42AF-959D-FD3FE15676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355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14500" y="522514"/>
            <a:ext cx="8961664" cy="1649186"/>
          </a:xfrm>
          <a:solidFill>
            <a:srgbClr val="FFFF00"/>
          </a:solidFill>
          <a:ln w="25400" cmpd="sng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Arial Rounded MT Bold" panose="020F0704030504030204" pitchFamily="34" charset="0"/>
              </a:rPr>
              <a:t>Dott.ssa </a:t>
            </a:r>
            <a:r>
              <a:rPr lang="it-IT" dirty="0">
                <a:latin typeface="Arial Rounded MT Bold" panose="020F0704030504030204" pitchFamily="34" charset="0"/>
              </a:rPr>
              <a:t>E</a:t>
            </a:r>
            <a:r>
              <a:rPr lang="it-IT" dirty="0" smtClean="0">
                <a:latin typeface="Arial Rounded MT Bold" panose="020F0704030504030204" pitchFamily="34" charset="0"/>
              </a:rPr>
              <a:t>milia </a:t>
            </a:r>
            <a:r>
              <a:rPr lang="it-IT" dirty="0">
                <a:latin typeface="Arial Rounded MT Bold" panose="020F0704030504030204" pitchFamily="34" charset="0"/>
              </a:rPr>
              <a:t>P</a:t>
            </a:r>
            <a:r>
              <a:rPr lang="it-IT" dirty="0" smtClean="0">
                <a:latin typeface="Arial Rounded MT Bold" panose="020F0704030504030204" pitchFamily="34" charset="0"/>
              </a:rPr>
              <a:t>onticiello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/>
              <a:t>Logopedista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95211" y="2947307"/>
            <a:ext cx="9144000" cy="2857500"/>
          </a:xfrm>
        </p:spPr>
        <p:txBody>
          <a:bodyPr>
            <a:normAutofit fontScale="25000" lnSpcReduction="20000"/>
          </a:bodyPr>
          <a:lstStyle/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sz="8000" b="1" dirty="0" smtClean="0"/>
              <a:t>Laurea </a:t>
            </a:r>
            <a:r>
              <a:rPr lang="it-IT" sz="8000" b="1" dirty="0" smtClean="0"/>
              <a:t>in logop</a:t>
            </a:r>
            <a:r>
              <a:rPr lang="it-IT" sz="8000" dirty="0" smtClean="0"/>
              <a:t>edia nel 2009 presso la facoltà degli studi di </a:t>
            </a:r>
            <a:r>
              <a:rPr lang="it-IT" sz="8000" dirty="0"/>
              <a:t>S</a:t>
            </a:r>
            <a:r>
              <a:rPr lang="it-IT" sz="8000" dirty="0" smtClean="0"/>
              <a:t>iena con </a:t>
            </a:r>
            <a:r>
              <a:rPr lang="it-IT" sz="8000" dirty="0" smtClean="0"/>
              <a:t>votazione 110/110. </a:t>
            </a:r>
            <a:endParaRPr lang="it-IT" sz="8000" dirty="0"/>
          </a:p>
          <a:p>
            <a:pPr algn="l"/>
            <a:r>
              <a:rPr lang="it-IT" sz="8000" dirty="0" smtClean="0"/>
              <a:t>	Tesi </a:t>
            </a:r>
            <a:r>
              <a:rPr lang="it-IT" sz="8000" dirty="0" smtClean="0"/>
              <a:t>su un caso di paziente con esiti di afasia post ictus.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sz="8000" b="1" dirty="0" smtClean="0"/>
              <a:t>Master 2011 </a:t>
            </a:r>
            <a:r>
              <a:rPr lang="it-IT" sz="8000" dirty="0" smtClean="0"/>
              <a:t>presso l’università di </a:t>
            </a:r>
            <a:r>
              <a:rPr lang="it-IT" sz="8000" dirty="0"/>
              <a:t>T</a:t>
            </a:r>
            <a:r>
              <a:rPr lang="it-IT" sz="8000" dirty="0" smtClean="0"/>
              <a:t>or </a:t>
            </a:r>
            <a:r>
              <a:rPr lang="it-IT" sz="8000" dirty="0"/>
              <a:t>V</a:t>
            </a:r>
            <a:r>
              <a:rPr lang="it-IT" sz="8000" dirty="0" smtClean="0"/>
              <a:t>ergata </a:t>
            </a:r>
            <a:r>
              <a:rPr lang="it-IT" sz="8000" dirty="0" smtClean="0"/>
              <a:t>su « I DISTURBI DELL’APRENDIMENTO, DEL LINGUAGGIO E DELLA COMUNICAZIONE IN </a:t>
            </a:r>
            <a:r>
              <a:rPr lang="it-IT" sz="8000" dirty="0" smtClean="0"/>
              <a:t>ETA’ </a:t>
            </a:r>
            <a:r>
              <a:rPr lang="it-IT" sz="8000" dirty="0" smtClean="0"/>
              <a:t>EVOLUTIVA. Valutazione e presa in carico.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sz="8000" b="1" dirty="0" smtClean="0"/>
              <a:t>Corso I e II livello </a:t>
            </a:r>
            <a:r>
              <a:rPr lang="it-IT" sz="8000" dirty="0" smtClean="0"/>
              <a:t>per qualifica di terapista </a:t>
            </a:r>
            <a:r>
              <a:rPr lang="it-IT" sz="8000" dirty="0" err="1" smtClean="0"/>
              <a:t>miofunzionale</a:t>
            </a:r>
            <a:r>
              <a:rPr lang="it-IT" sz="8000" dirty="0" smtClean="0"/>
              <a:t> 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sz="8000" dirty="0" smtClean="0"/>
              <a:t>Membro dell’associazione SMOF Italia (Squilibrio Muscolare Oro Facciale)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it-IT" sz="8000" dirty="0" smtClean="0"/>
              <a:t>Tirocinio presso lo studio di foniatria a Santander di Alfonso </a:t>
            </a:r>
            <a:r>
              <a:rPr lang="it-IT" sz="8000" dirty="0" err="1" smtClean="0"/>
              <a:t>Borragan</a:t>
            </a:r>
            <a:r>
              <a:rPr lang="it-IT" sz="8000" dirty="0" smtClean="0"/>
              <a:t>  per apprendere tecniche per migliorare la Voce.</a:t>
            </a:r>
          </a:p>
          <a:p>
            <a:pPr algn="l"/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" y="530680"/>
            <a:ext cx="1649184" cy="164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195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6364" y="2356304"/>
            <a:ext cx="10515600" cy="356280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Ho lavorato 8 anni a </a:t>
            </a:r>
            <a:r>
              <a:rPr lang="it-IT" dirty="0"/>
              <a:t>N</a:t>
            </a:r>
            <a:r>
              <a:rPr lang="it-IT" dirty="0" smtClean="0"/>
              <a:t>apoli </a:t>
            </a:r>
            <a:r>
              <a:rPr lang="it-IT" dirty="0" smtClean="0"/>
              <a:t>in </a:t>
            </a:r>
          </a:p>
          <a:p>
            <a:r>
              <a:rPr lang="it-IT" dirty="0" smtClean="0"/>
              <a:t>Centri convenzionati alle ASL</a:t>
            </a:r>
          </a:p>
          <a:p>
            <a:r>
              <a:rPr lang="it-IT" dirty="0" smtClean="0"/>
              <a:t>Studio privato</a:t>
            </a:r>
          </a:p>
          <a:p>
            <a:r>
              <a:rPr lang="it-IT" dirty="0" smtClean="0"/>
              <a:t>A domicilio per pazienti allettati con patologie gravi</a:t>
            </a:r>
          </a:p>
          <a:p>
            <a:r>
              <a:rPr lang="it-IT" dirty="0" smtClean="0"/>
              <a:t>Presso studi dentistici</a:t>
            </a:r>
          </a:p>
          <a:p>
            <a:r>
              <a:rPr lang="it-IT" dirty="0" smtClean="0"/>
              <a:t>Poliambulatori con vari specialisti.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681842" y="538842"/>
            <a:ext cx="9144000" cy="1656670"/>
          </a:xfrm>
          <a:prstGeom prst="rect">
            <a:avLst/>
          </a:prstGeom>
          <a:solidFill>
            <a:srgbClr val="FFFF00"/>
          </a:solidFill>
          <a:ln w="25400" cmpd="sng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 smtClean="0">
                <a:latin typeface="Arial Rounded MT Bold" panose="020F0704030504030204" pitchFamily="34" charset="0"/>
              </a:rPr>
              <a:t>Dott.ssa Emilia Ponticiello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/>
              <a:t>Logopedista</a:t>
            </a:r>
            <a:endParaRPr lang="it-IT" sz="36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" y="530680"/>
            <a:ext cx="1649184" cy="164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0603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3807" y="1445078"/>
            <a:ext cx="9144000" cy="4931229"/>
          </a:xfrm>
        </p:spPr>
        <p:txBody>
          <a:bodyPr>
            <a:noAutofit/>
          </a:bodyPr>
          <a:lstStyle/>
          <a:p>
            <a:r>
              <a:rPr lang="it-IT" sz="1600" dirty="0"/>
              <a:t>Il </a:t>
            </a:r>
            <a:r>
              <a:rPr lang="it-IT" sz="1600" b="1" dirty="0"/>
              <a:t>logopedista</a:t>
            </a:r>
            <a:r>
              <a:rPr lang="it-IT" sz="1600" dirty="0"/>
              <a:t> è in grado d’individuare, valutare e trattare vari disturbi e accompagnare i familiari nella gestione di questi.</a:t>
            </a:r>
          </a:p>
          <a:p>
            <a:r>
              <a:rPr lang="it-IT" sz="1600" dirty="0"/>
              <a:t>I disturbi che verranno trattati in sede, </a:t>
            </a:r>
            <a:r>
              <a:rPr lang="it-IT" sz="1600" b="1" dirty="0"/>
              <a:t>sia in età evolutiva che adulta</a:t>
            </a:r>
            <a:r>
              <a:rPr lang="it-IT" sz="1600" dirty="0"/>
              <a:t>,</a:t>
            </a:r>
            <a:r>
              <a:rPr lang="it-IT" sz="1600" b="1" dirty="0"/>
              <a:t> </a:t>
            </a:r>
            <a:r>
              <a:rPr lang="it-IT" sz="1600" dirty="0"/>
              <a:t>sono i seguenti:</a:t>
            </a:r>
          </a:p>
          <a:p>
            <a:pPr algn="l"/>
            <a:r>
              <a:rPr lang="it-IT" sz="1600" dirty="0"/>
              <a:t>- Difficoltà di linguaggio (nei suoni della parola, nella struttura della frase e nel discorso).</a:t>
            </a:r>
          </a:p>
          <a:p>
            <a:pPr algn="l"/>
            <a:r>
              <a:rPr lang="it-IT" sz="1600" dirty="0"/>
              <a:t>- Balbuzie </a:t>
            </a:r>
          </a:p>
          <a:p>
            <a:pPr algn="l"/>
            <a:r>
              <a:rPr lang="it-IT" sz="1600" dirty="0"/>
              <a:t>- Disturbi d’apprendimento (nella lettura, nella scrittura, nella comprensione del testo, nel numero, nel calcolo scritto, a mente e nella risoluzione di problemi).</a:t>
            </a:r>
          </a:p>
          <a:p>
            <a:pPr algn="l"/>
            <a:r>
              <a:rPr lang="it-IT" sz="1600" dirty="0"/>
              <a:t>- Difficoltà nelle funzioni orali (masticazione, respirazione orale, deglutizione e vizi orali) prima, durante o dopo l’apparecchio ortodontico (</a:t>
            </a:r>
            <a:r>
              <a:rPr lang="it-IT" sz="1600" b="1" dirty="0"/>
              <a:t>Terapia </a:t>
            </a:r>
            <a:r>
              <a:rPr lang="it-IT" sz="1600" b="1" dirty="0" err="1"/>
              <a:t>Miofunzionale</a:t>
            </a:r>
            <a:r>
              <a:rPr lang="it-IT" sz="1600" b="1" dirty="0"/>
              <a:t>)</a:t>
            </a:r>
            <a:endParaRPr lang="it-IT" sz="1600" dirty="0"/>
          </a:p>
          <a:p>
            <a:pPr algn="l"/>
            <a:r>
              <a:rPr lang="it-IT" sz="1600" dirty="0"/>
              <a:t>- Problemi di voce (disfonie da noduli, paralisi corde vocali, </a:t>
            </a:r>
            <a:r>
              <a:rPr lang="it-IT" sz="1600" dirty="0" err="1"/>
              <a:t>ecc</a:t>
            </a:r>
            <a:r>
              <a:rPr lang="it-IT" sz="1600" dirty="0"/>
              <a:t>)</a:t>
            </a:r>
          </a:p>
          <a:p>
            <a:pPr algn="l"/>
            <a:r>
              <a:rPr lang="it-IT" sz="1600" dirty="0"/>
              <a:t>- Disturbi da esiti d’interventi chirurgici (interventi alle corde vocali e al distretto oro-facciale).</a:t>
            </a:r>
          </a:p>
          <a:p>
            <a:pPr algn="l"/>
            <a:r>
              <a:rPr lang="it-IT" sz="1600" dirty="0"/>
              <a:t>- Difficoltà di linguaggio post-ictus (afasie).</a:t>
            </a:r>
          </a:p>
          <a:p>
            <a:r>
              <a:rPr lang="it-IT" sz="1600" dirty="0"/>
              <a:t> </a:t>
            </a:r>
          </a:p>
          <a:p>
            <a:r>
              <a:rPr lang="it-IT" sz="1600" dirty="0"/>
              <a:t>Inoltre, si può far riferimento al logopedista anche per </a:t>
            </a:r>
            <a:r>
              <a:rPr lang="it-IT" sz="1600" b="1" dirty="0"/>
              <a:t>POTENZIARE</a:t>
            </a:r>
            <a:r>
              <a:rPr lang="it-IT" sz="1600" dirty="0"/>
              <a:t> alcune aree, sia dal punto di vista linguistico che cognitivo, o anche per </a:t>
            </a:r>
            <a:r>
              <a:rPr lang="it-IT" sz="1600" dirty="0" smtClean="0"/>
              <a:t>preparare il bambino </a:t>
            </a:r>
            <a:r>
              <a:rPr lang="it-IT" sz="1600" dirty="0"/>
              <a:t>al meglio in vista dell’ingresso </a:t>
            </a:r>
            <a:r>
              <a:rPr lang="it-IT" sz="1600" b="1" dirty="0"/>
              <a:t>in prima classe della scuola primaria</a:t>
            </a:r>
            <a:r>
              <a:rPr lang="it-IT" sz="1600" dirty="0"/>
              <a:t> (attività per i prerequisiti di scrittura, lettura e calcolo).</a:t>
            </a:r>
          </a:p>
          <a:p>
            <a:r>
              <a:rPr lang="it-IT" sz="1600" dirty="0"/>
              <a:t> </a:t>
            </a:r>
          </a:p>
          <a:p>
            <a:r>
              <a:rPr lang="it-IT" sz="1600" dirty="0" smtClean="0"/>
              <a:t> </a:t>
            </a:r>
            <a:endParaRPr lang="it-IT" sz="1600" dirty="0"/>
          </a:p>
          <a:p>
            <a:r>
              <a:rPr lang="it-IT" sz="1600" dirty="0"/>
              <a:t>                                                                                   </a:t>
            </a:r>
          </a:p>
          <a:p>
            <a:endParaRPr lang="it-IT" sz="1600" dirty="0"/>
          </a:p>
        </p:txBody>
      </p:sp>
      <p:sp>
        <p:nvSpPr>
          <p:cNvPr id="5" name="Titolo 1"/>
          <p:cNvSpPr txBox="1">
            <a:spLocks noGrp="1"/>
          </p:cNvSpPr>
          <p:nvPr>
            <p:ph type="ctrTitle"/>
          </p:nvPr>
        </p:nvSpPr>
        <p:spPr>
          <a:xfrm>
            <a:off x="1875064" y="298110"/>
            <a:ext cx="9144000" cy="1102178"/>
          </a:xfrm>
          <a:prstGeom prst="rect">
            <a:avLst/>
          </a:prstGeom>
          <a:solidFill>
            <a:srgbClr val="FFFF00"/>
          </a:solidFill>
          <a:ln w="25400" cmpd="sng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 smtClean="0">
                <a:latin typeface="Arial Rounded MT Bold" panose="020F0704030504030204" pitchFamily="34" charset="0"/>
              </a:rPr>
              <a:t>Dott.ssa Emilia Ponticiello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/>
              <a:t>Logopedista</a:t>
            </a:r>
            <a:endParaRPr lang="it-IT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93" y="296409"/>
            <a:ext cx="1652588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47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it-IT" dirty="0" smtClean="0">
                <a:latin typeface="Arial Rounded MT Bold" panose="020F0704030504030204" pitchFamily="34" charset="0"/>
              </a:rPr>
              <a:t>Approccio olistico del paziente e lavoro in equipe 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 </a:t>
            </a:r>
            <a:r>
              <a:rPr lang="it-IT" dirty="0"/>
              <a:t>l’individuo è considerato al centro di un lavoro di equipe di professionisti.</a:t>
            </a:r>
          </a:p>
          <a:p>
            <a:r>
              <a:rPr lang="it-IT" dirty="0"/>
              <a:t>Si dà importanza a mente e corpo i quali sono in stretta connessione funzionale. Si lavora con un metodo olistico e sinergico sia per quanto riguarda il bambino, sia per quanto riguarda l’adulto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/>
              <a:t>Nel nostro </a:t>
            </a:r>
            <a:r>
              <a:rPr lang="it-IT" dirty="0" smtClean="0"/>
              <a:t>studio, </a:t>
            </a:r>
            <a:r>
              <a:rPr lang="it-IT" dirty="0"/>
              <a:t>quindi, per </a:t>
            </a:r>
            <a:r>
              <a:rPr lang="it-IT" dirty="0" smtClean="0"/>
              <a:t>raggiungere nel migliore dei modi l’obiettivo terapeutico </a:t>
            </a:r>
            <a:r>
              <a:rPr lang="it-IT" dirty="0"/>
              <a:t>e per rendere più completa la visione del paziente nell’area medico-riabilitativa, sono state introdotte varie figure professionali: psicoterapeuta, logopedista, </a:t>
            </a:r>
            <a:r>
              <a:rPr lang="it-IT" dirty="0" smtClean="0"/>
              <a:t> </a:t>
            </a:r>
            <a:r>
              <a:rPr lang="it-IT" dirty="0" err="1"/>
              <a:t>neuropsicomotricista</a:t>
            </a:r>
            <a:r>
              <a:rPr lang="it-IT" dirty="0"/>
              <a:t>, </a:t>
            </a:r>
            <a:r>
              <a:rPr lang="it-IT" dirty="0" smtClean="0"/>
              <a:t>osteopata e l’idea è trovarne anche altre…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124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3514" y="3025776"/>
            <a:ext cx="10515600" cy="2942317"/>
          </a:xfrm>
        </p:spPr>
        <p:txBody>
          <a:bodyPr/>
          <a:lstStyle/>
          <a:p>
            <a:r>
              <a:rPr lang="it-IT" dirty="0" smtClean="0"/>
              <a:t>Gli ambienti più piccoli </a:t>
            </a:r>
          </a:p>
          <a:p>
            <a:r>
              <a:rPr lang="it-IT" dirty="0" smtClean="0"/>
              <a:t>Libertà di scegliere i professionisti</a:t>
            </a:r>
          </a:p>
          <a:p>
            <a:r>
              <a:rPr lang="it-IT" dirty="0" smtClean="0"/>
              <a:t>Contatti più stretti con i vari professionisti</a:t>
            </a:r>
          </a:p>
          <a:p>
            <a:r>
              <a:rPr lang="it-IT" dirty="0" smtClean="0"/>
              <a:t>E … </a:t>
            </a:r>
            <a:r>
              <a:rPr lang="it-IT" dirty="0" smtClean="0"/>
              <a:t>tanta Cooperazione… 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mtClean="0">
                <a:latin typeface="Arial Rounded MT Bold" panose="020F0704030504030204" pitchFamily="34" charset="0"/>
              </a:rPr>
              <a:t>Approccio olistico del paziente e lavoro in equipe 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45722" y="2220686"/>
            <a:ext cx="318645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dirty="0" smtClean="0"/>
              <a:t>Aspetti preminenti di eccellenza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9734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7185" y="171450"/>
            <a:ext cx="2917371" cy="612321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Conclusioni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6556" y="2506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sia durante la terapia, sia in famiglia, sia a scuola,  rendere, quando è possibile, le attività da svolgere piacevoli.</a:t>
            </a:r>
          </a:p>
          <a:p>
            <a:pPr marL="0" indent="0">
              <a:buNone/>
            </a:pPr>
            <a:r>
              <a:rPr lang="it-IT" b="1" i="1" dirty="0" smtClean="0"/>
              <a:t>L’intelligenza e le funzioni cognitive</a:t>
            </a:r>
            <a:r>
              <a:rPr lang="it-IT" i="1" dirty="0" smtClean="0"/>
              <a:t> in genere, funzionano al meglio quando si è </a:t>
            </a:r>
            <a:r>
              <a:rPr lang="it-IT" b="1" i="1" dirty="0" smtClean="0"/>
              <a:t>felici</a:t>
            </a:r>
            <a:r>
              <a:rPr lang="it-IT" i="1" dirty="0" smtClean="0"/>
              <a:t>.</a:t>
            </a:r>
          </a:p>
          <a:p>
            <a:pPr marL="0" indent="0">
              <a:buNone/>
            </a:pPr>
            <a:r>
              <a:rPr lang="it-IT" i="1" dirty="0" smtClean="0"/>
              <a:t> L’insegnante, o in questo caso il terapista, dev’essere </a:t>
            </a:r>
            <a:r>
              <a:rPr lang="it-IT" b="1" i="1" dirty="0" smtClean="0"/>
              <a:t>un mediatore di benessere nell’apprendimento</a:t>
            </a:r>
            <a:r>
              <a:rPr lang="it-IT" i="1" dirty="0" smtClean="0"/>
              <a:t> di cose complesse. Deve cercare di esprimere emozioni calde, le cosiddette  </a:t>
            </a:r>
            <a:r>
              <a:rPr lang="it-IT" b="1" i="1" dirty="0" smtClean="0"/>
              <a:t>“ </a:t>
            </a:r>
            <a:r>
              <a:rPr lang="it-IT" b="1" i="1" dirty="0" err="1" smtClean="0"/>
              <a:t>warm</a:t>
            </a:r>
            <a:r>
              <a:rPr lang="it-IT" b="1" i="1" dirty="0" smtClean="0"/>
              <a:t> </a:t>
            </a:r>
            <a:r>
              <a:rPr lang="it-IT" b="1" i="1" dirty="0" err="1" smtClean="0"/>
              <a:t>cognitions</a:t>
            </a:r>
            <a:r>
              <a:rPr lang="it-IT" b="1" i="1" dirty="0" smtClean="0"/>
              <a:t>”.</a:t>
            </a:r>
          </a:p>
          <a:p>
            <a:pPr marL="0" indent="0">
              <a:buNone/>
            </a:pPr>
            <a:endParaRPr lang="it-IT" sz="1800" b="1" i="1" dirty="0" smtClean="0"/>
          </a:p>
          <a:p>
            <a:pPr marL="0" indent="0" algn="r">
              <a:buNone/>
            </a:pPr>
            <a:r>
              <a:rPr lang="it-IT" sz="1800" i="1" dirty="0" smtClean="0"/>
              <a:t>(Dott.ssa Daniela Lucangeli)</a:t>
            </a: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(Vedere </a:t>
            </a:r>
            <a:r>
              <a:rPr lang="it-IT" sz="1800" dirty="0" err="1" smtClean="0"/>
              <a:t>power</a:t>
            </a:r>
            <a:r>
              <a:rPr lang="it-IT" sz="1800" dirty="0" smtClean="0"/>
              <a:t> </a:t>
            </a:r>
            <a:r>
              <a:rPr lang="it-IT" sz="1800" dirty="0" err="1" smtClean="0"/>
              <a:t>point</a:t>
            </a:r>
            <a:r>
              <a:rPr lang="it-IT" sz="1800" dirty="0" smtClean="0"/>
              <a:t> disturbi della apprendimento slide 14 e 15)</a:t>
            </a:r>
            <a:endParaRPr lang="it-IT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17" y="868816"/>
            <a:ext cx="9729788" cy="16160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5780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9800" y="1208428"/>
            <a:ext cx="9144000" cy="1572531"/>
          </a:xfrm>
          <a:solidFill>
            <a:srgbClr val="0070C0"/>
          </a:solidFill>
          <a:ln w="38100" cmpd="sng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Grazie per </a:t>
            </a:r>
            <a:r>
              <a:rPr lang="it-IT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l’attenzione!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331" y="2855460"/>
            <a:ext cx="3490912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115" y="3894365"/>
            <a:ext cx="3514991" cy="226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40" y="368981"/>
            <a:ext cx="1652588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8119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443</Words>
  <Application>Microsoft Office PowerPoint</Application>
  <PresentationFormat>Personalizzato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Dott.ssa Emilia Ponticiello Logopedista</vt:lpstr>
      <vt:lpstr>Presentazione standard di PowerPoint</vt:lpstr>
      <vt:lpstr>Dott.ssa Emilia Ponticiello Logopedista</vt:lpstr>
      <vt:lpstr>Approccio olistico del paziente e lavoro in equipe </vt:lpstr>
      <vt:lpstr>Presentazione standard di PowerPoint</vt:lpstr>
      <vt:lpstr> Conclusioni </vt:lpstr>
      <vt:lpstr>Grazie per l’attenzione!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Dott.ssa emilia ponticiello logopedista</dc:title>
  <dc:creator>Pc02</dc:creator>
  <cp:lastModifiedBy>Scipione</cp:lastModifiedBy>
  <cp:revision>12</cp:revision>
  <dcterms:created xsi:type="dcterms:W3CDTF">2019-11-05T09:26:10Z</dcterms:created>
  <dcterms:modified xsi:type="dcterms:W3CDTF">2019-11-05T16:49:28Z</dcterms:modified>
</cp:coreProperties>
</file>